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96" r:id="rId5"/>
    <p:sldId id="297" r:id="rId6"/>
    <p:sldId id="294" r:id="rId7"/>
    <p:sldId id="295" r:id="rId8"/>
    <p:sldId id="292" r:id="rId9"/>
    <p:sldId id="293" r:id="rId10"/>
    <p:sldId id="291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2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18" d="100"/>
          <a:sy n="118" d="100"/>
        </p:scale>
        <p:origin x="-920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svg"/><Relationship Id="rId18" Type="http://schemas.openxmlformats.org/officeDocument/2006/relationships/image" Target="../media/image141.png"/><Relationship Id="rId3" Type="http://schemas.openxmlformats.org/officeDocument/2006/relationships/image" Target="../media/image126.svg"/><Relationship Id="rId21" Type="http://schemas.openxmlformats.org/officeDocument/2006/relationships/image" Target="../media/image144.svg"/><Relationship Id="rId7" Type="http://schemas.openxmlformats.org/officeDocument/2006/relationships/image" Target="../media/image130.svg"/><Relationship Id="rId12" Type="http://schemas.openxmlformats.org/officeDocument/2006/relationships/image" Target="../media/image135.png"/><Relationship Id="rId17" Type="http://schemas.openxmlformats.org/officeDocument/2006/relationships/image" Target="../media/image140.sv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svg"/><Relationship Id="rId23" Type="http://schemas.openxmlformats.org/officeDocument/2006/relationships/image" Target="../media/image146.svg"/><Relationship Id="rId10" Type="http://schemas.openxmlformats.org/officeDocument/2006/relationships/image" Target="../media/image133.png"/><Relationship Id="rId19" Type="http://schemas.openxmlformats.org/officeDocument/2006/relationships/image" Target="../media/image142.sv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19" Type="http://schemas.openxmlformats.org/officeDocument/2006/relationships/image" Target="../media/image84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3" Type="http://schemas.openxmlformats.org/officeDocument/2006/relationships/image" Target="../media/image68.pn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67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svg"/><Relationship Id="rId12" Type="http://schemas.openxmlformats.org/officeDocument/2006/relationships/comments" Target="../comments/comment1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svg"/><Relationship Id="rId5" Type="http://schemas.openxmlformats.org/officeDocument/2006/relationships/image" Target="../media/image108.sv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svg"/><Relationship Id="rId12" Type="http://schemas.openxmlformats.org/officeDocument/2006/relationships/comments" Target="../comments/comment2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5" Type="http://schemas.openxmlformats.org/officeDocument/2006/relationships/image" Target="../media/image118.sv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365877" y="-828674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85" y="2412120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87447" y="4441746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349" y="2412120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88982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696" y="3288982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1843" y="3288982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1994" y="3288982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139" y="3288982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86576" y="3288982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2139142" y="2412119"/>
            <a:ext cx="6076170" cy="780921"/>
          </a:xfrm>
          <a:prstGeom prst="roundRect">
            <a:avLst>
              <a:gd name="adj" fmla="val 998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2124854" y="3258459"/>
            <a:ext cx="6090458" cy="1199238"/>
          </a:xfrm>
          <a:prstGeom prst="roundRect">
            <a:avLst>
              <a:gd name="adj" fmla="val 9519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6100" y="3613112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7227" y="3850319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5786" y="3613112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444" y="3429000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2151529" y="276471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992246C-D2AC-BC41-8244-E0D2DB108675}"/>
              </a:ext>
            </a:extLst>
          </p:cNvPr>
          <p:cNvSpPr/>
          <p:nvPr/>
        </p:nvSpPr>
        <p:spPr>
          <a:xfrm>
            <a:off x="1714500" y="2024378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882963-D89F-D14B-B081-8AC8E08D74CA}"/>
              </a:ext>
            </a:extLst>
          </p:cNvPr>
          <p:cNvSpPr/>
          <p:nvPr/>
        </p:nvSpPr>
        <p:spPr>
          <a:xfrm>
            <a:off x="8118115" y="2010719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14164</TotalTime>
  <Words>73</Words>
  <Application>Microsoft Macintosh PowerPoint</Application>
  <PresentationFormat>Widescreen</PresentationFormat>
  <Paragraphs>36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49</cp:revision>
  <dcterms:created xsi:type="dcterms:W3CDTF">2021-10-18T14:27:32Z</dcterms:created>
  <dcterms:modified xsi:type="dcterms:W3CDTF">2021-11-11T00:14:41Z</dcterms:modified>
</cp:coreProperties>
</file>